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50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1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D21D778-B565-4D7E-94D7-64010A445B68}" type="datetimeFigureOut">
              <a:rPr lang="en-US" smtClean="0"/>
              <a:pPr/>
              <a:t>28/05/18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D441ED-22D9-48D6-AD92-DEFB122789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4103-7EB3-3B48-94F9-DAE78C9096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3D4103-7EB3-3B48-94F9-DAE78C9096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3D4103-7EB3-3B48-94F9-DAE78C90965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975E-BCEF-4391-BD3B-0CD9EB125C1E}" type="datetime1">
              <a:rPr lang="fr-FR" smtClean="0"/>
              <a:pPr/>
              <a:t>28/05/18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9D441ED-22D9-48D6-AD92-DEFB122789E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3D4103-7EB3-3B48-94F9-DAE78C90965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3D4103-7EB3-3B48-94F9-DAE78C90965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3D4103-7EB3-3B48-94F9-DAE78C9096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3D4103-7EB3-3B48-94F9-DAE78C90965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3D4103-7EB3-3B48-94F9-DAE78C90965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7A24D8-5E6B-464C-9F41-95E21C9BD7D8}" type="datetimeFigureOut">
              <a:rPr lang="fr-FR" smtClean="0"/>
              <a:pPr/>
              <a:t>28/05/18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3D4103-7EB3-3B48-94F9-DAE78C90965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2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oya@cheval-avignon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Centre Equestre et Poney club d’Avignon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>
            <a:noAutofit/>
          </a:bodyPr>
          <a:lstStyle/>
          <a:p>
            <a:r>
              <a:rPr lang="fr-FR" sz="4800" dirty="0" smtClean="0"/>
              <a:t>Registre d’Accessibilité</a:t>
            </a:r>
            <a:endParaRPr lang="fr-FR" sz="4800" dirty="0"/>
          </a:p>
        </p:txBody>
      </p:sp>
      <p:pic>
        <p:nvPicPr>
          <p:cNvPr id="5" name="Image 4" descr="l'axoa+pourpiers copi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39131"/>
            <a:ext cx="5326651" cy="3994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carrière de dressage</a:t>
            </a:r>
            <a:endParaRPr lang="fr-FR" dirty="0"/>
          </a:p>
        </p:txBody>
      </p:sp>
      <p:pic>
        <p:nvPicPr>
          <p:cNvPr id="4" name="Espace réservé du contenu 3" descr="7 carrière de dressag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0678" r="-406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écuries intérieures</a:t>
            </a:r>
            <a:endParaRPr lang="fr-FR" dirty="0"/>
          </a:p>
        </p:txBody>
      </p:sp>
      <p:pic>
        <p:nvPicPr>
          <p:cNvPr id="4" name="Espace réservé du contenu 3" descr="8 ecuries intérieur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0678" r="-406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sanitaires</a:t>
            </a:r>
            <a:endParaRPr lang="fr-FR" dirty="0"/>
          </a:p>
        </p:txBody>
      </p:sp>
      <p:pic>
        <p:nvPicPr>
          <p:cNvPr id="4" name="Espace réservé du contenu 3" descr="9 sanitaires aux norm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0678" r="-406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Identité de l’Etablissement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Centre Equestre et Poney Club d’Avignon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1083 Chemin du Mont Blanc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84000 Avignon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Tel 04 90 85 83 48</a:t>
            </a:r>
          </a:p>
          <a:p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cheval-avignon.ffe.com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 ou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equisudformation.ffe.com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moya@cheval-avignon.com</a:t>
            </a:r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Directrice: Elisa Moya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Siret: 330 605 338 000 20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APE: 85.51Z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Enseignement de l’équitation: cours, stages, formation professionnelle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ERP de 5</a:t>
            </a:r>
            <a:r>
              <a:rPr lang="fr-FR" baseline="30000" dirty="0" smtClean="0">
                <a:solidFill>
                  <a:schemeClr val="accent4">
                    <a:lumMod val="50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 catégorie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DUER avec registre de sécurité disponible au bureau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Effectifs: personnel 4 / public 100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Description de l’établissement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7C5F1E"/>
                </a:solidFill>
              </a:rPr>
              <a:t>L’établissement comporte des installations nécessaires à l’exercice des activités équestres aux normes en vigueur pour cette pratique sportive.</a:t>
            </a:r>
          </a:p>
          <a:p>
            <a:r>
              <a:rPr lang="fr-FR" dirty="0" smtClean="0">
                <a:solidFill>
                  <a:srgbClr val="7C5F1E"/>
                </a:solidFill>
              </a:rPr>
              <a:t>Les installations ouvertes au public sont accessibles de plain-pied. L’étage n’est pas accessible au public.</a:t>
            </a:r>
          </a:p>
          <a:p>
            <a:r>
              <a:rPr lang="fr-FR" dirty="0" smtClean="0">
                <a:solidFill>
                  <a:srgbClr val="7C5F1E"/>
                </a:solidFill>
              </a:rPr>
              <a:t>La totalité des installations est accessible aux handicapés.</a:t>
            </a:r>
          </a:p>
          <a:p>
            <a:r>
              <a:rPr lang="fr-FR" dirty="0" smtClean="0">
                <a:solidFill>
                  <a:srgbClr val="7C5F1E"/>
                </a:solidFill>
              </a:rPr>
              <a:t>Le personnel est formé pour adapter l’accueil si nécessaire en fonction du handicap</a:t>
            </a:r>
          </a:p>
          <a:p>
            <a:r>
              <a:rPr lang="fr-FR" dirty="0" smtClean="0">
                <a:solidFill>
                  <a:srgbClr val="7C5F1E"/>
                </a:solidFill>
              </a:rPr>
              <a:t>L’établissement accueille des handicapés en pratique sportive en fonction des possibilités</a:t>
            </a:r>
            <a:endParaRPr lang="fr-FR" dirty="0">
              <a:solidFill>
                <a:srgbClr val="7C5F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parking</a:t>
            </a:r>
            <a:endParaRPr lang="fr-FR" dirty="0"/>
          </a:p>
        </p:txBody>
      </p:sp>
      <p:pic>
        <p:nvPicPr>
          <p:cNvPr id="4" name="Espace réservé du contenu 3" descr="1 parki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0678" r="-406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L’entrée</a:t>
            </a:r>
            <a:endParaRPr lang="fr-FR" dirty="0"/>
          </a:p>
        </p:txBody>
      </p:sp>
      <p:pic>
        <p:nvPicPr>
          <p:cNvPr id="4" name="Espace réservé du contenu 3" descr="2 portillon d'entré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0678" r="-406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L’accès à l’accueil</a:t>
            </a:r>
            <a:endParaRPr lang="fr-FR" dirty="0"/>
          </a:p>
        </p:txBody>
      </p:sp>
      <p:pic>
        <p:nvPicPr>
          <p:cNvPr id="4" name="Espace réservé du contenu 3" descr="3 accès accuei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0678" r="-406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Devant la grande carrière</a:t>
            </a:r>
            <a:endParaRPr lang="fr-FR" dirty="0"/>
          </a:p>
        </p:txBody>
      </p:sp>
      <p:pic>
        <p:nvPicPr>
          <p:cNvPr id="4" name="Espace réservé du contenu 3" descr="4 devant la grande carrièr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0678" r="-406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box mauves</a:t>
            </a:r>
            <a:endParaRPr lang="fr-FR" dirty="0"/>
          </a:p>
        </p:txBody>
      </p:sp>
      <p:pic>
        <p:nvPicPr>
          <p:cNvPr id="4" name="Espace réservé du contenu 3" descr="5 devant les box mauv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0678" r="-406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box démontables</a:t>
            </a:r>
            <a:endParaRPr lang="fr-FR" dirty="0"/>
          </a:p>
        </p:txBody>
      </p:sp>
      <p:pic>
        <p:nvPicPr>
          <p:cNvPr id="4" name="Espace réservé du contenu 3" descr="6 box démontabl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9588" r="-3958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Médian.thmx</Template>
  <TotalTime>41</TotalTime>
  <Words>182</Words>
  <Application>Microsoft Macintosh PowerPoint</Application>
  <PresentationFormat>Présentation à l'écran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Médian</vt:lpstr>
      <vt:lpstr>Centre Equestre et Poney club d’Avignon</vt:lpstr>
      <vt:lpstr>Identité de l’Etablissement</vt:lpstr>
      <vt:lpstr>Description de l’établissement</vt:lpstr>
      <vt:lpstr>Le parking</vt:lpstr>
      <vt:lpstr>L’entrée</vt:lpstr>
      <vt:lpstr>L’accès à l’accueil</vt:lpstr>
      <vt:lpstr>Devant la grande carrière</vt:lpstr>
      <vt:lpstr>Les box mauves</vt:lpstr>
      <vt:lpstr>Les box démontables</vt:lpstr>
      <vt:lpstr>La carrière de dressage</vt:lpstr>
      <vt:lpstr>Les écuries intérieures</vt:lpstr>
      <vt:lpstr>Les sanitaires</vt:lpstr>
    </vt:vector>
  </TitlesOfParts>
  <Company>centre equestre d avignon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Equestre et Poney club d’Avignon</dc:title>
  <dc:creator>elisa moya</dc:creator>
  <cp:lastModifiedBy>elisa moya</cp:lastModifiedBy>
  <cp:revision>10</cp:revision>
  <dcterms:created xsi:type="dcterms:W3CDTF">2018-05-28T15:35:26Z</dcterms:created>
  <dcterms:modified xsi:type="dcterms:W3CDTF">2018-05-28T15:38:39Z</dcterms:modified>
</cp:coreProperties>
</file>